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2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18805D-B734-42CB-8F23-78C77CEFEF14}" v="4" dt="2020-09-05T17:10:10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bet Bach Oller" userId="2fa40b7f-5dc6-424d-8910-a632284cd1cd" providerId="ADAL" clId="{6F18805D-B734-42CB-8F23-78C77CEFEF14}"/>
    <pc:docChg chg="custSel addSld delSld modSld">
      <pc:chgData name="Elisabet Bach Oller" userId="2fa40b7f-5dc6-424d-8910-a632284cd1cd" providerId="ADAL" clId="{6F18805D-B734-42CB-8F23-78C77CEFEF14}" dt="2020-09-05T17:19:25.626" v="13" actId="947"/>
      <pc:docMkLst>
        <pc:docMk/>
      </pc:docMkLst>
      <pc:sldChg chg="delSp new del mod">
        <pc:chgData name="Elisabet Bach Oller" userId="2fa40b7f-5dc6-424d-8910-a632284cd1cd" providerId="ADAL" clId="{6F18805D-B734-42CB-8F23-78C77CEFEF14}" dt="2020-09-05T17:09:34.499" v="9" actId="2696"/>
        <pc:sldMkLst>
          <pc:docMk/>
          <pc:sldMk cId="967453297" sldId="256"/>
        </pc:sldMkLst>
        <pc:spChg chg="del">
          <ac:chgData name="Elisabet Bach Oller" userId="2fa40b7f-5dc6-424d-8910-a632284cd1cd" providerId="ADAL" clId="{6F18805D-B734-42CB-8F23-78C77CEFEF14}" dt="2020-09-05T17:06:09.741" v="1" actId="478"/>
          <ac:spMkLst>
            <pc:docMk/>
            <pc:sldMk cId="967453297" sldId="256"/>
            <ac:spMk id="2" creationId="{A9F12CB3-6EEA-4608-A1EC-2C1B2E04CBC5}"/>
          </ac:spMkLst>
        </pc:spChg>
        <pc:spChg chg="del">
          <ac:chgData name="Elisabet Bach Oller" userId="2fa40b7f-5dc6-424d-8910-a632284cd1cd" providerId="ADAL" clId="{6F18805D-B734-42CB-8F23-78C77CEFEF14}" dt="2020-09-05T17:06:11.101" v="2" actId="478"/>
          <ac:spMkLst>
            <pc:docMk/>
            <pc:sldMk cId="967453297" sldId="256"/>
            <ac:spMk id="3" creationId="{D47AA80C-EF72-47E0-BABE-D0D59C33E404}"/>
          </ac:spMkLst>
        </pc:spChg>
      </pc:sldChg>
      <pc:sldChg chg="addSp delSp modSp add mod">
        <pc:chgData name="Elisabet Bach Oller" userId="2fa40b7f-5dc6-424d-8910-a632284cd1cd" providerId="ADAL" clId="{6F18805D-B734-42CB-8F23-78C77CEFEF14}" dt="2020-09-05T17:19:25.626" v="13" actId="947"/>
        <pc:sldMkLst>
          <pc:docMk/>
          <pc:sldMk cId="0" sldId="326"/>
        </pc:sldMkLst>
        <pc:spChg chg="mod">
          <ac:chgData name="Elisabet Bach Oller" userId="2fa40b7f-5dc6-424d-8910-a632284cd1cd" providerId="ADAL" clId="{6F18805D-B734-42CB-8F23-78C77CEFEF14}" dt="2020-09-05T17:19:25.626" v="13" actId="947"/>
          <ac:spMkLst>
            <pc:docMk/>
            <pc:sldMk cId="0" sldId="326"/>
            <ac:spMk id="15" creationId="{6A106EDF-E7BE-4BF7-8953-7EBCC219EDA8}"/>
          </ac:spMkLst>
        </pc:spChg>
        <pc:spChg chg="mod">
          <ac:chgData name="Elisabet Bach Oller" userId="2fa40b7f-5dc6-424d-8910-a632284cd1cd" providerId="ADAL" clId="{6F18805D-B734-42CB-8F23-78C77CEFEF14}" dt="2020-09-05T17:14:32.174" v="12" actId="20577"/>
          <ac:spMkLst>
            <pc:docMk/>
            <pc:sldMk cId="0" sldId="326"/>
            <ac:spMk id="30731" creationId="{BDD6373E-1092-4E01-B3A5-45A0B67F72B4}"/>
          </ac:spMkLst>
        </pc:spChg>
        <pc:picChg chg="mod">
          <ac:chgData name="Elisabet Bach Oller" userId="2fa40b7f-5dc6-424d-8910-a632284cd1cd" providerId="ADAL" clId="{6F18805D-B734-42CB-8F23-78C77CEFEF14}" dt="2020-09-05T17:08:33.806" v="4" actId="1076"/>
          <ac:picMkLst>
            <pc:docMk/>
            <pc:sldMk cId="0" sldId="326"/>
            <ac:picMk id="14" creationId="{1C0E3AD9-F6AB-46CD-B245-862958AB79E4}"/>
          </ac:picMkLst>
        </pc:picChg>
        <pc:cxnChg chg="del">
          <ac:chgData name="Elisabet Bach Oller" userId="2fa40b7f-5dc6-424d-8910-a632284cd1cd" providerId="ADAL" clId="{6F18805D-B734-42CB-8F23-78C77CEFEF14}" dt="2020-09-05T17:08:42.453" v="5" actId="478"/>
          <ac:cxnSpMkLst>
            <pc:docMk/>
            <pc:sldMk cId="0" sldId="326"/>
            <ac:cxnSpMk id="3" creationId="{2A167671-1ED6-425D-B345-B958E8D269D2}"/>
          </ac:cxnSpMkLst>
        </pc:cxnChg>
        <pc:cxnChg chg="add mod">
          <ac:chgData name="Elisabet Bach Oller" userId="2fa40b7f-5dc6-424d-8910-a632284cd1cd" providerId="ADAL" clId="{6F18805D-B734-42CB-8F23-78C77CEFEF14}" dt="2020-09-05T17:09:19.466" v="8" actId="108"/>
          <ac:cxnSpMkLst>
            <pc:docMk/>
            <pc:sldMk cId="0" sldId="326"/>
            <ac:cxnSpMk id="7" creationId="{DE4C45EA-7CB6-45D4-AA08-C7F296E96F2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39655-24B9-45BB-B167-269A24EB1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0B3E2F-24FC-46A4-B690-2B1C4673D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21FACA-3425-4D5C-94CE-27095E318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C8BC7-6CDC-4555-BC0D-49A33001E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1E3082-3F85-4713-B17C-7FCBD042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1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CBA668-CC3F-4627-B199-029AA22BC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639749-8831-4456-B79D-9E9BFD20D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ED4432-097F-4797-B6D8-DECB44938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3042D5-84FA-47D7-B3C3-00BA523C3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D833B8-F219-4818-BEED-98CC9887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6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7D73C3-E9EA-4747-8408-803483BF19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E4EF49-ED1B-459D-8127-602841290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C8619E-9EC0-4131-9E20-D5E8E5D4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6DE0B0-55C3-4802-84A9-FD7E3A2A8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E24DAE-3A29-4A91-B66B-E1F17FA4B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4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A9ADD8-DB79-4EB9-B061-4F62ACD5B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42D166-51A9-4396-972C-C1775BDDC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C6C164-F5AB-4B28-84FD-9E27FC76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F3095C-FED3-4E00-8C22-BA0BA706C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71B96B-F50A-4CF7-A277-DA2CD51D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0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6C8E7B-F1E8-41CA-8DEC-603052D32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285F84-8A64-40BF-A363-FD07463D4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DA8525-E049-479D-92CF-620064750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EDE96A-FCF5-4F5D-8280-507547A7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CB47E5-FA1B-4CEC-BB80-227E2C9D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54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0C1ED-DAF6-4DD6-AD5E-4AF8DFC1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94E4A1-DF5F-4D1F-9044-EB52D283A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927F74-0217-4E09-A581-775E630CF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2CE6F1-871E-4B5E-897D-EEACB9B7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E75359-F3CC-4BF6-A4E6-7B62ACB9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C78F9E-CB71-40F9-8659-2695D9CB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3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50E4A-90C1-4CDF-9939-4D0D5CD2D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7A26B4-8754-4604-ABEB-4191957E3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996D03-0F10-4EBA-A1A2-72B3B31B4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B097C73-A12C-4ECE-8DB5-BD7DE1C0FA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25EBC29-87B8-47F2-BA74-10C1ACB991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82CFE52-1350-433A-9AC4-19CB76963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878AAAE-9264-4676-878F-222238B9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3F30C4-5B80-4DF9-9F44-E13ECA158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7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E073C0-5662-4066-9175-6F6CD9932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C5DFCF-AA18-44A4-9DC3-7FB5A2573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30551E1-1C39-4ED8-AC29-80EA98868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7F1067-41E7-4946-BBC1-7F916D394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9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6449DA-2661-4BC9-815E-D086B268A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280D35-700A-43AD-B7A8-9D5C7ABBB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EC9981-2E39-4C20-8174-180D543C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8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AE76F-829E-4693-94F2-4E46F5D8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3F575B-1E17-4811-BDCA-A6B61C93D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E78659-5885-4584-A279-02FEC87D5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CE62A7-3587-4B97-A769-8FC52D406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0153AC-7B56-4CFF-8283-CA29CD11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A0891C-FBC2-49D0-AF62-59170380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5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1C594B-11B1-47EA-9406-AB4DC7FE0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DB2F22-D02D-4B76-909B-9A891CC9D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B04EC6-A193-4B74-8ACD-CDDFB7F95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21DDAA-11C9-4A58-BA7D-C2C4E76D1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7E5581-2F50-4572-BE6E-2C9AD0A8C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BA42B1-6552-4ADD-9BE3-14CCB6715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CD37FC-EC6F-494E-A94F-AF475010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A45AC0-82E1-4E1F-A2C9-3FBFF81AB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EC63A4-10DF-4C35-8738-FC9F2549E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0F97A-D281-43EC-B98C-1E86FCE09330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87336B-B887-4960-93CB-42D9327851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269C10-7B31-4725-94D7-13B2A50F0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59C4B-EE99-460D-AE05-4AB9F0523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0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10 Conector angular">
            <a:extLst>
              <a:ext uri="{FF2B5EF4-FFF2-40B4-BE49-F238E27FC236}">
                <a16:creationId xmlns:a16="http://schemas.microsoft.com/office/drawing/2014/main" id="{124575C8-4668-4F9D-8651-5E4E095159CB}"/>
              </a:ext>
            </a:extLst>
          </p:cNvPr>
          <p:cNvCxnSpPr/>
          <p:nvPr/>
        </p:nvCxnSpPr>
        <p:spPr>
          <a:xfrm rot="5400000" flipH="1" flipV="1">
            <a:off x="3430911" y="4092564"/>
            <a:ext cx="1763713" cy="1762125"/>
          </a:xfrm>
          <a:prstGeom prst="bentConnector3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1 Conector angular">
            <a:extLst>
              <a:ext uri="{FF2B5EF4-FFF2-40B4-BE49-F238E27FC236}">
                <a16:creationId xmlns:a16="http://schemas.microsoft.com/office/drawing/2014/main" id="{D410B3BE-4C75-4D3F-84A1-96FD2B445D52}"/>
              </a:ext>
            </a:extLst>
          </p:cNvPr>
          <p:cNvCxnSpPr/>
          <p:nvPr/>
        </p:nvCxnSpPr>
        <p:spPr>
          <a:xfrm rot="5400000" flipH="1" flipV="1">
            <a:off x="5165254" y="3215469"/>
            <a:ext cx="1790700" cy="1727200"/>
          </a:xfrm>
          <a:prstGeom prst="bentConnector3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12 Conector angular">
            <a:extLst>
              <a:ext uri="{FF2B5EF4-FFF2-40B4-BE49-F238E27FC236}">
                <a16:creationId xmlns:a16="http://schemas.microsoft.com/office/drawing/2014/main" id="{404AB1B9-0827-4D33-BFD6-4243103737CF}"/>
              </a:ext>
            </a:extLst>
          </p:cNvPr>
          <p:cNvCxnSpPr/>
          <p:nvPr/>
        </p:nvCxnSpPr>
        <p:spPr>
          <a:xfrm rot="5400000" flipH="1" flipV="1">
            <a:off x="6904361" y="2271702"/>
            <a:ext cx="1768475" cy="1728787"/>
          </a:xfrm>
          <a:prstGeom prst="bentConnector3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7" name="13 CuadroTexto">
            <a:extLst>
              <a:ext uri="{FF2B5EF4-FFF2-40B4-BE49-F238E27FC236}">
                <a16:creationId xmlns:a16="http://schemas.microsoft.com/office/drawing/2014/main" id="{C95FE582-5D05-4524-AC59-551DA5749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03" y="5487182"/>
            <a:ext cx="18646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1800">
                <a:latin typeface="Arial" panose="020B0604020202020204" pitchFamily="34" charset="0"/>
              </a:rPr>
              <a:t>Cobrir despeses</a:t>
            </a:r>
          </a:p>
        </p:txBody>
      </p:sp>
      <p:sp>
        <p:nvSpPr>
          <p:cNvPr id="30728" name="14 CuadroTexto">
            <a:extLst>
              <a:ext uri="{FF2B5EF4-FFF2-40B4-BE49-F238E27FC236}">
                <a16:creationId xmlns:a16="http://schemas.microsoft.com/office/drawing/2014/main" id="{E132BA7E-DEAE-4B46-85AD-E899F6B96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216" y="3348820"/>
            <a:ext cx="1754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1800" dirty="0">
                <a:latin typeface="Arial" panose="020B0604020202020204" pitchFamily="34" charset="0"/>
              </a:rPr>
              <a:t>Cobrar un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1800" dirty="0">
                <a:latin typeface="Arial" panose="020B0604020202020204" pitchFamily="34" charset="0"/>
              </a:rPr>
              <a:t>sou de mercat</a:t>
            </a:r>
          </a:p>
        </p:txBody>
      </p:sp>
      <p:sp>
        <p:nvSpPr>
          <p:cNvPr id="30729" name="15 CuadroTexto">
            <a:extLst>
              <a:ext uri="{FF2B5EF4-FFF2-40B4-BE49-F238E27FC236}">
                <a16:creationId xmlns:a16="http://schemas.microsoft.com/office/drawing/2014/main" id="{C863B074-67D1-415E-81A2-E66D4EECC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0905" y="4236232"/>
            <a:ext cx="1793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1800">
                <a:latin typeface="Arial" panose="020B0604020202020204" pitchFamily="34" charset="0"/>
              </a:rPr>
              <a:t>Tornar endeutament</a:t>
            </a:r>
          </a:p>
        </p:txBody>
      </p:sp>
      <p:sp>
        <p:nvSpPr>
          <p:cNvPr id="30730" name="16 CuadroTexto">
            <a:extLst>
              <a:ext uri="{FF2B5EF4-FFF2-40B4-BE49-F238E27FC236}">
                <a16:creationId xmlns:a16="http://schemas.microsoft.com/office/drawing/2014/main" id="{766C88B1-DD87-4A1F-BB08-BF876C170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9867" y="1788307"/>
            <a:ext cx="10054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a-ES" altLang="es-ES" sz="1800">
                <a:latin typeface="Arial" panose="020B0604020202020204" pitchFamily="34" charset="0"/>
              </a:rPr>
              <a:t>Benefici</a:t>
            </a:r>
          </a:p>
        </p:txBody>
      </p:sp>
      <p:sp>
        <p:nvSpPr>
          <p:cNvPr id="30731" name="19 CuadroTexto">
            <a:extLst>
              <a:ext uri="{FF2B5EF4-FFF2-40B4-BE49-F238E27FC236}">
                <a16:creationId xmlns:a16="http://schemas.microsoft.com/office/drawing/2014/main" id="{BDD6373E-1092-4E01-B3A5-45A0B67F7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4217" y="2143908"/>
            <a:ext cx="16287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1800">
                <a:latin typeface="Arial" panose="020B0604020202020204" pitchFamily="34" charset="0"/>
              </a:rPr>
              <a:t>Recuperar el valor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a-ES" altLang="es-ES" sz="1800" dirty="0">
                <a:latin typeface="Arial" panose="020B0604020202020204" pitchFamily="34" charset="0"/>
              </a:rPr>
              <a:t>les inversions</a:t>
            </a:r>
          </a:p>
        </p:txBody>
      </p:sp>
      <p:cxnSp>
        <p:nvCxnSpPr>
          <p:cNvPr id="13" name="18 Conector angular">
            <a:extLst>
              <a:ext uri="{FF2B5EF4-FFF2-40B4-BE49-F238E27FC236}">
                <a16:creationId xmlns:a16="http://schemas.microsoft.com/office/drawing/2014/main" id="{562E963F-4CAC-4D5E-AE46-82DF0F98CB3A}"/>
              </a:ext>
            </a:extLst>
          </p:cNvPr>
          <p:cNvCxnSpPr/>
          <p:nvPr/>
        </p:nvCxnSpPr>
        <p:spPr>
          <a:xfrm rot="5400000" flipH="1" flipV="1">
            <a:off x="8633148" y="1387463"/>
            <a:ext cx="1768475" cy="1728788"/>
          </a:xfrm>
          <a:prstGeom prst="bentConnector3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>
            <a:extLst>
              <a:ext uri="{FF2B5EF4-FFF2-40B4-BE49-F238E27FC236}">
                <a16:creationId xmlns:a16="http://schemas.microsoft.com/office/drawing/2014/main" id="{6A106EDF-E7BE-4BF7-8953-7EBCC219EDA8}"/>
              </a:ext>
            </a:extLst>
          </p:cNvPr>
          <p:cNvSpPr txBox="1">
            <a:spLocks/>
          </p:cNvSpPr>
          <p:nvPr/>
        </p:nvSpPr>
        <p:spPr>
          <a:xfrm>
            <a:off x="1566591" y="595963"/>
            <a:ext cx="8988027" cy="6791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ca-ES" sz="4200" dirty="0">
                <a:solidFill>
                  <a:schemeClr val="bg1"/>
                </a:solidFill>
              </a:rPr>
              <a:t>L’Escala de la Prosperitat </a:t>
            </a:r>
            <a:r>
              <a:rPr lang="ca-ES" sz="4200" baseline="30000" dirty="0">
                <a:solidFill>
                  <a:schemeClr val="bg1"/>
                </a:solidFill>
              </a:rPr>
              <a:t>©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DE4C45EA-7CB6-45D4-AA08-C7F296E96F29}"/>
              </a:ext>
            </a:extLst>
          </p:cNvPr>
          <p:cNvCxnSpPr>
            <a:cxnSpLocks/>
          </p:cNvCxnSpPr>
          <p:nvPr/>
        </p:nvCxnSpPr>
        <p:spPr>
          <a:xfrm flipH="1">
            <a:off x="1566591" y="5855483"/>
            <a:ext cx="186511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CFC27914-412C-4341-ADBA-984810D5EE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080" y="5388758"/>
            <a:ext cx="2933700" cy="4667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562121cc-b9b5-4c87-859a-c883814c27b2" xsi:nil="true"/>
    <Invited_Teachers xmlns="562121cc-b9b5-4c87-859a-c883814c27b2" xsi:nil="true"/>
    <DefaultSectionNames xmlns="562121cc-b9b5-4c87-859a-c883814c27b2" xsi:nil="true"/>
    <Is_Collaboration_Space_Locked xmlns="562121cc-b9b5-4c87-859a-c883814c27b2" xsi:nil="true"/>
    <Self_Registration_Enabled xmlns="562121cc-b9b5-4c87-859a-c883814c27b2" xsi:nil="true"/>
    <Teachers xmlns="562121cc-b9b5-4c87-859a-c883814c27b2">
      <UserInfo>
        <DisplayName/>
        <AccountId xsi:nil="true"/>
        <AccountType/>
      </UserInfo>
    </Teachers>
    <Students xmlns="562121cc-b9b5-4c87-859a-c883814c27b2">
      <UserInfo>
        <DisplayName/>
        <AccountId xsi:nil="true"/>
        <AccountType/>
      </UserInfo>
    </Students>
    <Student_Groups xmlns="562121cc-b9b5-4c87-859a-c883814c27b2">
      <UserInfo>
        <DisplayName/>
        <AccountId xsi:nil="true"/>
        <AccountType/>
      </UserInfo>
    </Student_Groups>
    <Distribution_Groups xmlns="562121cc-b9b5-4c87-859a-c883814c27b2" xsi:nil="true"/>
    <AppVersion xmlns="562121cc-b9b5-4c87-859a-c883814c27b2" xsi:nil="true"/>
    <TeamsChannelId xmlns="562121cc-b9b5-4c87-859a-c883814c27b2" xsi:nil="true"/>
    <Invited_Students xmlns="562121cc-b9b5-4c87-859a-c883814c27b2" xsi:nil="true"/>
    <IsNotebookLocked xmlns="562121cc-b9b5-4c87-859a-c883814c27b2" xsi:nil="true"/>
    <Math_Settings xmlns="562121cc-b9b5-4c87-859a-c883814c27b2" xsi:nil="true"/>
    <Templates xmlns="562121cc-b9b5-4c87-859a-c883814c27b2" xsi:nil="true"/>
    <Has_Teacher_Only_SectionGroup xmlns="562121cc-b9b5-4c87-859a-c883814c27b2" xsi:nil="true"/>
    <FolderType xmlns="562121cc-b9b5-4c87-859a-c883814c27b2" xsi:nil="true"/>
    <Owner xmlns="562121cc-b9b5-4c87-859a-c883814c27b2">
      <UserInfo>
        <DisplayName/>
        <AccountId xsi:nil="true"/>
        <AccountType/>
      </UserInfo>
    </Owner>
    <NotebookType xmlns="562121cc-b9b5-4c87-859a-c883814c27b2" xsi:nil="true"/>
    <CultureName xmlns="562121cc-b9b5-4c87-859a-c883814c27b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BDB759596EE8342B7D21AAFE24BB12C" ma:contentTypeVersion="33" ma:contentTypeDescription="Crear nuevo documento." ma:contentTypeScope="" ma:versionID="d38f6e80d6adf1c9472bae0a3abba2e8">
  <xsd:schema xmlns:xsd="http://www.w3.org/2001/XMLSchema" xmlns:xs="http://www.w3.org/2001/XMLSchema" xmlns:p="http://schemas.microsoft.com/office/2006/metadata/properties" xmlns:ns3="562121cc-b9b5-4c87-859a-c883814c27b2" xmlns:ns4="4d9d3d7a-9a6c-407f-b11b-41911472446a" targetNamespace="http://schemas.microsoft.com/office/2006/metadata/properties" ma:root="true" ma:fieldsID="ccc411199af952d832186551ebb9fd5f" ns3:_="" ns4:_="">
    <xsd:import namespace="562121cc-b9b5-4c87-859a-c883814c27b2"/>
    <xsd:import namespace="4d9d3d7a-9a6c-407f-b11b-4191147244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121cc-b9b5-4c87-859a-c883814c27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9d3d7a-9a6c-407f-b11b-41911472446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B206D5-0678-4EA7-A3FB-18AE0B456120}">
  <ds:schemaRefs>
    <ds:schemaRef ds:uri="http://schemas.microsoft.com/office/2006/metadata/properties"/>
    <ds:schemaRef ds:uri="http://schemas.microsoft.com/office/infopath/2007/PartnerControls"/>
    <ds:schemaRef ds:uri="562121cc-b9b5-4c87-859a-c883814c27b2"/>
  </ds:schemaRefs>
</ds:datastoreItem>
</file>

<file path=customXml/itemProps2.xml><?xml version="1.0" encoding="utf-8"?>
<ds:datastoreItem xmlns:ds="http://schemas.openxmlformats.org/officeDocument/2006/customXml" ds:itemID="{21BFCB56-B59A-4222-B3B3-CA8D84A414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E69C2A-66A3-4647-954A-2AC79592F9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2121cc-b9b5-4c87-859a-c883814c27b2"/>
    <ds:schemaRef ds:uri="4d9d3d7a-9a6c-407f-b11b-4191147244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Elisabet Bach Oller</dc:creator>
  <cp:lastModifiedBy>J. Alejandro Cuevas Sarmiento</cp:lastModifiedBy>
  <cp:revision>2</cp:revision>
  <dcterms:created xsi:type="dcterms:W3CDTF">2020-09-05T17:06:05Z</dcterms:created>
  <dcterms:modified xsi:type="dcterms:W3CDTF">2020-09-15T16:04:15Z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0x010100FBDB759596EE8342B7D21AAFE24BB12C</vt:lpwstr>
  </property>
</Properties>
</file>